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</p:sldIdLst>
  <p:sldSz cx="16214725" cy="60055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6"/>
  </p:normalViewPr>
  <p:slideViewPr>
    <p:cSldViewPr snapToGrid="0">
      <p:cViewPr varScale="1">
        <p:scale>
          <a:sx n="91" d="100"/>
          <a:sy n="91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26841" y="982847"/>
            <a:ext cx="12161044" cy="2090808"/>
          </a:xfrm>
        </p:spPr>
        <p:txBody>
          <a:bodyPr anchor="b"/>
          <a:lstStyle>
            <a:lvl1pPr algn="ctr">
              <a:defRPr sz="525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6841" y="3154285"/>
            <a:ext cx="12161044" cy="1449942"/>
          </a:xfrm>
        </p:spPr>
        <p:txBody>
          <a:bodyPr/>
          <a:lstStyle>
            <a:lvl1pPr marL="0" indent="0" algn="ctr">
              <a:buNone/>
              <a:defRPr sz="2102"/>
            </a:lvl1pPr>
            <a:lvl2pPr marL="400370" indent="0" algn="ctr">
              <a:buNone/>
              <a:defRPr sz="1751"/>
            </a:lvl2pPr>
            <a:lvl3pPr marL="800740" indent="0" algn="ctr">
              <a:buNone/>
              <a:defRPr sz="1576"/>
            </a:lvl3pPr>
            <a:lvl4pPr marL="1201110" indent="0" algn="ctr">
              <a:buNone/>
              <a:defRPr sz="1401"/>
            </a:lvl4pPr>
            <a:lvl5pPr marL="1601480" indent="0" algn="ctr">
              <a:buNone/>
              <a:defRPr sz="1401"/>
            </a:lvl5pPr>
            <a:lvl6pPr marL="2001850" indent="0" algn="ctr">
              <a:buNone/>
              <a:defRPr sz="1401"/>
            </a:lvl6pPr>
            <a:lvl7pPr marL="2402220" indent="0" algn="ctr">
              <a:buNone/>
              <a:defRPr sz="1401"/>
            </a:lvl7pPr>
            <a:lvl8pPr marL="2802590" indent="0" algn="ctr">
              <a:buNone/>
              <a:defRPr sz="1401"/>
            </a:lvl8pPr>
            <a:lvl9pPr marL="3202960" indent="0" algn="ctr">
              <a:buNone/>
              <a:defRPr sz="1401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AD54-FCA1-A34C-A2E4-FB063073616A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6056D-4FCB-FA4E-B2F6-5B2BD9EF9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518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AD54-FCA1-A34C-A2E4-FB063073616A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6056D-4FCB-FA4E-B2F6-5B2BD9EF9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114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603663" y="319738"/>
            <a:ext cx="3496300" cy="508939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4762" y="319738"/>
            <a:ext cx="10286216" cy="508939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AD54-FCA1-A34C-A2E4-FB063073616A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6056D-4FCB-FA4E-B2F6-5B2BD9EF9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652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AD54-FCA1-A34C-A2E4-FB063073616A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6056D-4FCB-FA4E-B2F6-5B2BD9EF9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679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317" y="1497209"/>
            <a:ext cx="13985200" cy="2498126"/>
          </a:xfrm>
        </p:spPr>
        <p:txBody>
          <a:bodyPr anchor="b"/>
          <a:lstStyle>
            <a:lvl1pPr>
              <a:defRPr sz="525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6317" y="4018968"/>
            <a:ext cx="13985200" cy="1313706"/>
          </a:xfrm>
        </p:spPr>
        <p:txBody>
          <a:bodyPr/>
          <a:lstStyle>
            <a:lvl1pPr marL="0" indent="0">
              <a:buNone/>
              <a:defRPr sz="2102">
                <a:solidFill>
                  <a:schemeClr val="tx1">
                    <a:tint val="75000"/>
                  </a:schemeClr>
                </a:solidFill>
              </a:defRPr>
            </a:lvl1pPr>
            <a:lvl2pPr marL="400370" indent="0">
              <a:buNone/>
              <a:defRPr sz="1751">
                <a:solidFill>
                  <a:schemeClr val="tx1">
                    <a:tint val="75000"/>
                  </a:schemeClr>
                </a:solidFill>
              </a:defRPr>
            </a:lvl2pPr>
            <a:lvl3pPr marL="800740" indent="0">
              <a:buNone/>
              <a:defRPr sz="1576">
                <a:solidFill>
                  <a:schemeClr val="tx1">
                    <a:tint val="75000"/>
                  </a:schemeClr>
                </a:solidFill>
              </a:defRPr>
            </a:lvl3pPr>
            <a:lvl4pPr marL="1201110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4pPr>
            <a:lvl5pPr marL="1601480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5pPr>
            <a:lvl6pPr marL="2001850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6pPr>
            <a:lvl7pPr marL="2402220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7pPr>
            <a:lvl8pPr marL="2802590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8pPr>
            <a:lvl9pPr marL="3202960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AD54-FCA1-A34C-A2E4-FB063073616A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6056D-4FCB-FA4E-B2F6-5B2BD9EF9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684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4762" y="1598690"/>
            <a:ext cx="6891258" cy="381044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08705" y="1598690"/>
            <a:ext cx="6891258" cy="381044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AD54-FCA1-A34C-A2E4-FB063073616A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6056D-4FCB-FA4E-B2F6-5B2BD9EF9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157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6874" y="319739"/>
            <a:ext cx="13985200" cy="116078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875" y="1472185"/>
            <a:ext cx="6859588" cy="721495"/>
          </a:xfrm>
        </p:spPr>
        <p:txBody>
          <a:bodyPr anchor="b"/>
          <a:lstStyle>
            <a:lvl1pPr marL="0" indent="0">
              <a:buNone/>
              <a:defRPr sz="2102" b="1"/>
            </a:lvl1pPr>
            <a:lvl2pPr marL="400370" indent="0">
              <a:buNone/>
              <a:defRPr sz="1751" b="1"/>
            </a:lvl2pPr>
            <a:lvl3pPr marL="800740" indent="0">
              <a:buNone/>
              <a:defRPr sz="1576" b="1"/>
            </a:lvl3pPr>
            <a:lvl4pPr marL="1201110" indent="0">
              <a:buNone/>
              <a:defRPr sz="1401" b="1"/>
            </a:lvl4pPr>
            <a:lvl5pPr marL="1601480" indent="0">
              <a:buNone/>
              <a:defRPr sz="1401" b="1"/>
            </a:lvl5pPr>
            <a:lvl6pPr marL="2001850" indent="0">
              <a:buNone/>
              <a:defRPr sz="1401" b="1"/>
            </a:lvl6pPr>
            <a:lvl7pPr marL="2402220" indent="0">
              <a:buNone/>
              <a:defRPr sz="1401" b="1"/>
            </a:lvl7pPr>
            <a:lvl8pPr marL="2802590" indent="0">
              <a:buNone/>
              <a:defRPr sz="1401" b="1"/>
            </a:lvl8pPr>
            <a:lvl9pPr marL="3202960" indent="0">
              <a:buNone/>
              <a:defRPr sz="1401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6875" y="2193680"/>
            <a:ext cx="6859588" cy="322657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08705" y="1472185"/>
            <a:ext cx="6893370" cy="721495"/>
          </a:xfrm>
        </p:spPr>
        <p:txBody>
          <a:bodyPr anchor="b"/>
          <a:lstStyle>
            <a:lvl1pPr marL="0" indent="0">
              <a:buNone/>
              <a:defRPr sz="2102" b="1"/>
            </a:lvl1pPr>
            <a:lvl2pPr marL="400370" indent="0">
              <a:buNone/>
              <a:defRPr sz="1751" b="1"/>
            </a:lvl2pPr>
            <a:lvl3pPr marL="800740" indent="0">
              <a:buNone/>
              <a:defRPr sz="1576" b="1"/>
            </a:lvl3pPr>
            <a:lvl4pPr marL="1201110" indent="0">
              <a:buNone/>
              <a:defRPr sz="1401" b="1"/>
            </a:lvl4pPr>
            <a:lvl5pPr marL="1601480" indent="0">
              <a:buNone/>
              <a:defRPr sz="1401" b="1"/>
            </a:lvl5pPr>
            <a:lvl6pPr marL="2001850" indent="0">
              <a:buNone/>
              <a:defRPr sz="1401" b="1"/>
            </a:lvl6pPr>
            <a:lvl7pPr marL="2402220" indent="0">
              <a:buNone/>
              <a:defRPr sz="1401" b="1"/>
            </a:lvl7pPr>
            <a:lvl8pPr marL="2802590" indent="0">
              <a:buNone/>
              <a:defRPr sz="1401" b="1"/>
            </a:lvl8pPr>
            <a:lvl9pPr marL="3202960" indent="0">
              <a:buNone/>
              <a:defRPr sz="1401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08705" y="2193680"/>
            <a:ext cx="6893370" cy="322657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AD54-FCA1-A34C-A2E4-FB063073616A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6056D-4FCB-FA4E-B2F6-5B2BD9EF9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917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AD54-FCA1-A34C-A2E4-FB063073616A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6056D-4FCB-FA4E-B2F6-5B2BD9EF9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53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AD54-FCA1-A34C-A2E4-FB063073616A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6056D-4FCB-FA4E-B2F6-5B2BD9EF9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673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6875" y="400368"/>
            <a:ext cx="5229670" cy="1401286"/>
          </a:xfrm>
        </p:spPr>
        <p:txBody>
          <a:bodyPr anchor="b"/>
          <a:lstStyle>
            <a:lvl1pPr>
              <a:defRPr sz="280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93370" y="864683"/>
            <a:ext cx="8208705" cy="4267807"/>
          </a:xfrm>
        </p:spPr>
        <p:txBody>
          <a:bodyPr/>
          <a:lstStyle>
            <a:lvl1pPr>
              <a:defRPr sz="2802"/>
            </a:lvl1pPr>
            <a:lvl2pPr>
              <a:defRPr sz="2452"/>
            </a:lvl2pPr>
            <a:lvl3pPr>
              <a:defRPr sz="2102"/>
            </a:lvl3pPr>
            <a:lvl4pPr>
              <a:defRPr sz="1751"/>
            </a:lvl4pPr>
            <a:lvl5pPr>
              <a:defRPr sz="1751"/>
            </a:lvl5pPr>
            <a:lvl6pPr>
              <a:defRPr sz="1751"/>
            </a:lvl6pPr>
            <a:lvl7pPr>
              <a:defRPr sz="1751"/>
            </a:lvl7pPr>
            <a:lvl8pPr>
              <a:defRPr sz="1751"/>
            </a:lvl8pPr>
            <a:lvl9pPr>
              <a:defRPr sz="1751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6875" y="1801654"/>
            <a:ext cx="5229670" cy="3337787"/>
          </a:xfrm>
        </p:spPr>
        <p:txBody>
          <a:bodyPr/>
          <a:lstStyle>
            <a:lvl1pPr marL="0" indent="0">
              <a:buNone/>
              <a:defRPr sz="1401"/>
            </a:lvl1pPr>
            <a:lvl2pPr marL="400370" indent="0">
              <a:buNone/>
              <a:defRPr sz="1226"/>
            </a:lvl2pPr>
            <a:lvl3pPr marL="800740" indent="0">
              <a:buNone/>
              <a:defRPr sz="1051"/>
            </a:lvl3pPr>
            <a:lvl4pPr marL="1201110" indent="0">
              <a:buNone/>
              <a:defRPr sz="876"/>
            </a:lvl4pPr>
            <a:lvl5pPr marL="1601480" indent="0">
              <a:buNone/>
              <a:defRPr sz="876"/>
            </a:lvl5pPr>
            <a:lvl6pPr marL="2001850" indent="0">
              <a:buNone/>
              <a:defRPr sz="876"/>
            </a:lvl6pPr>
            <a:lvl7pPr marL="2402220" indent="0">
              <a:buNone/>
              <a:defRPr sz="876"/>
            </a:lvl7pPr>
            <a:lvl8pPr marL="2802590" indent="0">
              <a:buNone/>
              <a:defRPr sz="876"/>
            </a:lvl8pPr>
            <a:lvl9pPr marL="3202960" indent="0">
              <a:buNone/>
              <a:defRPr sz="876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AD54-FCA1-A34C-A2E4-FB063073616A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6056D-4FCB-FA4E-B2F6-5B2BD9EF9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747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6875" y="400368"/>
            <a:ext cx="5229670" cy="1401286"/>
          </a:xfrm>
        </p:spPr>
        <p:txBody>
          <a:bodyPr anchor="b"/>
          <a:lstStyle>
            <a:lvl1pPr>
              <a:defRPr sz="280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93370" y="864683"/>
            <a:ext cx="8208705" cy="4267807"/>
          </a:xfrm>
        </p:spPr>
        <p:txBody>
          <a:bodyPr anchor="t"/>
          <a:lstStyle>
            <a:lvl1pPr marL="0" indent="0">
              <a:buNone/>
              <a:defRPr sz="2802"/>
            </a:lvl1pPr>
            <a:lvl2pPr marL="400370" indent="0">
              <a:buNone/>
              <a:defRPr sz="2452"/>
            </a:lvl2pPr>
            <a:lvl3pPr marL="800740" indent="0">
              <a:buNone/>
              <a:defRPr sz="2102"/>
            </a:lvl3pPr>
            <a:lvl4pPr marL="1201110" indent="0">
              <a:buNone/>
              <a:defRPr sz="1751"/>
            </a:lvl4pPr>
            <a:lvl5pPr marL="1601480" indent="0">
              <a:buNone/>
              <a:defRPr sz="1751"/>
            </a:lvl5pPr>
            <a:lvl6pPr marL="2001850" indent="0">
              <a:buNone/>
              <a:defRPr sz="1751"/>
            </a:lvl6pPr>
            <a:lvl7pPr marL="2402220" indent="0">
              <a:buNone/>
              <a:defRPr sz="1751"/>
            </a:lvl7pPr>
            <a:lvl8pPr marL="2802590" indent="0">
              <a:buNone/>
              <a:defRPr sz="1751"/>
            </a:lvl8pPr>
            <a:lvl9pPr marL="3202960" indent="0">
              <a:buNone/>
              <a:defRPr sz="1751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6875" y="1801654"/>
            <a:ext cx="5229670" cy="3337787"/>
          </a:xfrm>
        </p:spPr>
        <p:txBody>
          <a:bodyPr/>
          <a:lstStyle>
            <a:lvl1pPr marL="0" indent="0">
              <a:buNone/>
              <a:defRPr sz="1401"/>
            </a:lvl1pPr>
            <a:lvl2pPr marL="400370" indent="0">
              <a:buNone/>
              <a:defRPr sz="1226"/>
            </a:lvl2pPr>
            <a:lvl3pPr marL="800740" indent="0">
              <a:buNone/>
              <a:defRPr sz="1051"/>
            </a:lvl3pPr>
            <a:lvl4pPr marL="1201110" indent="0">
              <a:buNone/>
              <a:defRPr sz="876"/>
            </a:lvl4pPr>
            <a:lvl5pPr marL="1601480" indent="0">
              <a:buNone/>
              <a:defRPr sz="876"/>
            </a:lvl5pPr>
            <a:lvl6pPr marL="2001850" indent="0">
              <a:buNone/>
              <a:defRPr sz="876"/>
            </a:lvl6pPr>
            <a:lvl7pPr marL="2402220" indent="0">
              <a:buNone/>
              <a:defRPr sz="876"/>
            </a:lvl7pPr>
            <a:lvl8pPr marL="2802590" indent="0">
              <a:buNone/>
              <a:defRPr sz="876"/>
            </a:lvl8pPr>
            <a:lvl9pPr marL="3202960" indent="0">
              <a:buNone/>
              <a:defRPr sz="876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AD54-FCA1-A34C-A2E4-FB063073616A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6056D-4FCB-FA4E-B2F6-5B2BD9EF9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443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4763" y="319739"/>
            <a:ext cx="13985200" cy="1160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4763" y="1598690"/>
            <a:ext cx="13985200" cy="3810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4762" y="5566221"/>
            <a:ext cx="3648313" cy="3197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A3AD54-FCA1-A34C-A2E4-FB063073616A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1128" y="5566221"/>
            <a:ext cx="5472470" cy="3197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51650" y="5566221"/>
            <a:ext cx="3648313" cy="3197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36056D-4FCB-FA4E-B2F6-5B2BD9EF9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780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00740" rtl="0" eaLnBrk="1" latinLnBrk="0" hangingPunct="1">
        <a:lnSpc>
          <a:spcPct val="90000"/>
        </a:lnSpc>
        <a:spcBef>
          <a:spcPct val="0"/>
        </a:spcBef>
        <a:buNone/>
        <a:defRPr sz="385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0185" indent="-200185" algn="l" defTabSz="800740" rtl="0" eaLnBrk="1" latinLnBrk="0" hangingPunct="1">
        <a:lnSpc>
          <a:spcPct val="90000"/>
        </a:lnSpc>
        <a:spcBef>
          <a:spcPts val="876"/>
        </a:spcBef>
        <a:buFont typeface="Arial" panose="020B0604020202020204" pitchFamily="34" charset="0"/>
        <a:buChar char="•"/>
        <a:defRPr sz="2452" kern="1200">
          <a:solidFill>
            <a:schemeClr val="tx1"/>
          </a:solidFill>
          <a:latin typeface="+mn-lt"/>
          <a:ea typeface="+mn-ea"/>
          <a:cs typeface="+mn-cs"/>
        </a:defRPr>
      </a:lvl1pPr>
      <a:lvl2pPr marL="600555" indent="-200185" algn="l" defTabSz="800740" rtl="0" eaLnBrk="1" latinLnBrk="0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sz="2102" kern="1200">
          <a:solidFill>
            <a:schemeClr val="tx1"/>
          </a:solidFill>
          <a:latin typeface="+mn-lt"/>
          <a:ea typeface="+mn-ea"/>
          <a:cs typeface="+mn-cs"/>
        </a:defRPr>
      </a:lvl2pPr>
      <a:lvl3pPr marL="1000925" indent="-200185" algn="l" defTabSz="800740" rtl="0" eaLnBrk="1" latinLnBrk="0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sz="1751" kern="1200">
          <a:solidFill>
            <a:schemeClr val="tx1"/>
          </a:solidFill>
          <a:latin typeface="+mn-lt"/>
          <a:ea typeface="+mn-ea"/>
          <a:cs typeface="+mn-cs"/>
        </a:defRPr>
      </a:lvl3pPr>
      <a:lvl4pPr marL="1401295" indent="-200185" algn="l" defTabSz="800740" rtl="0" eaLnBrk="1" latinLnBrk="0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sz="1576" kern="1200">
          <a:solidFill>
            <a:schemeClr val="tx1"/>
          </a:solidFill>
          <a:latin typeface="+mn-lt"/>
          <a:ea typeface="+mn-ea"/>
          <a:cs typeface="+mn-cs"/>
        </a:defRPr>
      </a:lvl4pPr>
      <a:lvl5pPr marL="1801665" indent="-200185" algn="l" defTabSz="800740" rtl="0" eaLnBrk="1" latinLnBrk="0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sz="1576" kern="1200">
          <a:solidFill>
            <a:schemeClr val="tx1"/>
          </a:solidFill>
          <a:latin typeface="+mn-lt"/>
          <a:ea typeface="+mn-ea"/>
          <a:cs typeface="+mn-cs"/>
        </a:defRPr>
      </a:lvl5pPr>
      <a:lvl6pPr marL="2202035" indent="-200185" algn="l" defTabSz="800740" rtl="0" eaLnBrk="1" latinLnBrk="0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sz="1576" kern="1200">
          <a:solidFill>
            <a:schemeClr val="tx1"/>
          </a:solidFill>
          <a:latin typeface="+mn-lt"/>
          <a:ea typeface="+mn-ea"/>
          <a:cs typeface="+mn-cs"/>
        </a:defRPr>
      </a:lvl6pPr>
      <a:lvl7pPr marL="2602405" indent="-200185" algn="l" defTabSz="800740" rtl="0" eaLnBrk="1" latinLnBrk="0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sz="1576" kern="1200">
          <a:solidFill>
            <a:schemeClr val="tx1"/>
          </a:solidFill>
          <a:latin typeface="+mn-lt"/>
          <a:ea typeface="+mn-ea"/>
          <a:cs typeface="+mn-cs"/>
        </a:defRPr>
      </a:lvl7pPr>
      <a:lvl8pPr marL="3002775" indent="-200185" algn="l" defTabSz="800740" rtl="0" eaLnBrk="1" latinLnBrk="0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sz="1576" kern="1200">
          <a:solidFill>
            <a:schemeClr val="tx1"/>
          </a:solidFill>
          <a:latin typeface="+mn-lt"/>
          <a:ea typeface="+mn-ea"/>
          <a:cs typeface="+mn-cs"/>
        </a:defRPr>
      </a:lvl8pPr>
      <a:lvl9pPr marL="3403145" indent="-200185" algn="l" defTabSz="800740" rtl="0" eaLnBrk="1" latinLnBrk="0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sz="15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00740" rtl="0" eaLnBrk="1" latinLnBrk="0" hangingPunct="1">
        <a:defRPr sz="1576" kern="1200">
          <a:solidFill>
            <a:schemeClr val="tx1"/>
          </a:solidFill>
          <a:latin typeface="+mn-lt"/>
          <a:ea typeface="+mn-ea"/>
          <a:cs typeface="+mn-cs"/>
        </a:defRPr>
      </a:lvl1pPr>
      <a:lvl2pPr marL="400370" algn="l" defTabSz="800740" rtl="0" eaLnBrk="1" latinLnBrk="0" hangingPunct="1">
        <a:defRPr sz="1576" kern="1200">
          <a:solidFill>
            <a:schemeClr val="tx1"/>
          </a:solidFill>
          <a:latin typeface="+mn-lt"/>
          <a:ea typeface="+mn-ea"/>
          <a:cs typeface="+mn-cs"/>
        </a:defRPr>
      </a:lvl2pPr>
      <a:lvl3pPr marL="800740" algn="l" defTabSz="800740" rtl="0" eaLnBrk="1" latinLnBrk="0" hangingPunct="1">
        <a:defRPr sz="1576" kern="1200">
          <a:solidFill>
            <a:schemeClr val="tx1"/>
          </a:solidFill>
          <a:latin typeface="+mn-lt"/>
          <a:ea typeface="+mn-ea"/>
          <a:cs typeface="+mn-cs"/>
        </a:defRPr>
      </a:lvl3pPr>
      <a:lvl4pPr marL="1201110" algn="l" defTabSz="800740" rtl="0" eaLnBrk="1" latinLnBrk="0" hangingPunct="1">
        <a:defRPr sz="1576" kern="1200">
          <a:solidFill>
            <a:schemeClr val="tx1"/>
          </a:solidFill>
          <a:latin typeface="+mn-lt"/>
          <a:ea typeface="+mn-ea"/>
          <a:cs typeface="+mn-cs"/>
        </a:defRPr>
      </a:lvl4pPr>
      <a:lvl5pPr marL="1601480" algn="l" defTabSz="800740" rtl="0" eaLnBrk="1" latinLnBrk="0" hangingPunct="1">
        <a:defRPr sz="1576" kern="1200">
          <a:solidFill>
            <a:schemeClr val="tx1"/>
          </a:solidFill>
          <a:latin typeface="+mn-lt"/>
          <a:ea typeface="+mn-ea"/>
          <a:cs typeface="+mn-cs"/>
        </a:defRPr>
      </a:lvl5pPr>
      <a:lvl6pPr marL="2001850" algn="l" defTabSz="800740" rtl="0" eaLnBrk="1" latinLnBrk="0" hangingPunct="1">
        <a:defRPr sz="1576" kern="1200">
          <a:solidFill>
            <a:schemeClr val="tx1"/>
          </a:solidFill>
          <a:latin typeface="+mn-lt"/>
          <a:ea typeface="+mn-ea"/>
          <a:cs typeface="+mn-cs"/>
        </a:defRPr>
      </a:lvl6pPr>
      <a:lvl7pPr marL="2402220" algn="l" defTabSz="800740" rtl="0" eaLnBrk="1" latinLnBrk="0" hangingPunct="1">
        <a:defRPr sz="1576" kern="1200">
          <a:solidFill>
            <a:schemeClr val="tx1"/>
          </a:solidFill>
          <a:latin typeface="+mn-lt"/>
          <a:ea typeface="+mn-ea"/>
          <a:cs typeface="+mn-cs"/>
        </a:defRPr>
      </a:lvl7pPr>
      <a:lvl8pPr marL="2802590" algn="l" defTabSz="800740" rtl="0" eaLnBrk="1" latinLnBrk="0" hangingPunct="1">
        <a:defRPr sz="1576" kern="1200">
          <a:solidFill>
            <a:schemeClr val="tx1"/>
          </a:solidFill>
          <a:latin typeface="+mn-lt"/>
          <a:ea typeface="+mn-ea"/>
          <a:cs typeface="+mn-cs"/>
        </a:defRPr>
      </a:lvl8pPr>
      <a:lvl9pPr marL="3202960" algn="l" defTabSz="800740" rtl="0" eaLnBrk="1" latinLnBrk="0" hangingPunct="1">
        <a:defRPr sz="15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tro">
            <a:hlinkClick r:id="" action="ppaction://media"/>
            <a:extLst>
              <a:ext uri="{FF2B5EF4-FFF2-40B4-BE49-F238E27FC236}">
                <a16:creationId xmlns:a16="http://schemas.microsoft.com/office/drawing/2014/main" id="{1AA11573-0023-EBE0-6900-61D4D232C4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875" y="4763"/>
            <a:ext cx="16214725" cy="600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089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 2013 - 2022">
  <a:themeElements>
    <a:clrScheme name="Office Them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 2013 -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 2013 -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677</TotalTime>
  <Words>0</Words>
  <Application>Microsoft Macintosh PowerPoint</Application>
  <PresentationFormat>Custom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 2013 - 2022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NEAW AIK KA</dc:creator>
  <cp:lastModifiedBy>NEAW AIK KA</cp:lastModifiedBy>
  <cp:revision>3</cp:revision>
  <dcterms:created xsi:type="dcterms:W3CDTF">2022-12-27T18:12:44Z</dcterms:created>
  <dcterms:modified xsi:type="dcterms:W3CDTF">2022-12-28T15:12:38Z</dcterms:modified>
</cp:coreProperties>
</file>

<file path=docProps/thumbnail.jpeg>
</file>